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64" r:id="rId5"/>
    <p:sldId id="258" r:id="rId6"/>
    <p:sldId id="259" r:id="rId7"/>
    <p:sldId id="265" r:id="rId8"/>
    <p:sldId id="261" r:id="rId9"/>
    <p:sldId id="262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57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407B-2B6A-4321-9AC6-2029D35D0888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B1768-D7B0-4738-95BA-3C67DED25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9777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407B-2B6A-4321-9AC6-2029D35D0888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B1768-D7B0-4738-95BA-3C67DED25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005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407B-2B6A-4321-9AC6-2029D35D0888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B1768-D7B0-4738-95BA-3C67DED25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3843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407B-2B6A-4321-9AC6-2029D35D0888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B1768-D7B0-4738-95BA-3C67DED25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1206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407B-2B6A-4321-9AC6-2029D35D0888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B1768-D7B0-4738-95BA-3C67DED25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105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407B-2B6A-4321-9AC6-2029D35D0888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B1768-D7B0-4738-95BA-3C67DED25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856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407B-2B6A-4321-9AC6-2029D35D0888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B1768-D7B0-4738-95BA-3C67DED25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606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407B-2B6A-4321-9AC6-2029D35D0888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B1768-D7B0-4738-95BA-3C67DED25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921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407B-2B6A-4321-9AC6-2029D35D0888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B1768-D7B0-4738-95BA-3C67DED25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055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407B-2B6A-4321-9AC6-2029D35D0888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B1768-D7B0-4738-95BA-3C67DED25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9022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407B-2B6A-4321-9AC6-2029D35D0888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B1768-D7B0-4738-95BA-3C67DED25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2739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11407B-2B6A-4321-9AC6-2029D35D0888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DB1768-D7B0-4738-95BA-3C67DED25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07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2348880"/>
            <a:ext cx="8856984" cy="4298032"/>
          </a:xfrm>
        </p:spPr>
        <p:txBody>
          <a:bodyPr>
            <a:normAutofit fontScale="92500" lnSpcReduction="10000"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Интерактивная компьютерная модель Солнечной системы для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использования на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уроках физики, астрономии, окружающего мира и т.д.</a:t>
            </a:r>
          </a:p>
          <a:p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Строгонов Игорь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Антонович</a:t>
            </a:r>
          </a:p>
          <a:p>
            <a:pPr lvl="1"/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Ученик 8 класса</a:t>
            </a:r>
            <a:endParaRPr lang="ru-RU" sz="2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Незнанов Сергей Александрович</a:t>
            </a:r>
          </a:p>
          <a:p>
            <a:pPr lvl="1"/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физики, астрономии и информатики</a:t>
            </a:r>
            <a:endParaRPr lang="ru-RU" sz="2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МОУ </a:t>
            </a: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Лицей №26</a:t>
            </a: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о. Подольск, 2021 год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3568" y="188641"/>
            <a:ext cx="7772400" cy="1152127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Солнечной системы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089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Полученные результаты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Создана интерактивная компьютерная модель нашей Солнечной системы.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работе представлены реальные относительные размеры орбит планет и их периодов обращения вокруг Солнца. Хорошо представлены масштабы нашей Солнечной системы.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Отличное наглядное пособие, не имеющее по некоторым параметрам аналогов.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Огромный интерес к работе со стороны учителей и учащихся.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46123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Астрономия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был введён в школы в 2017 году после перерыва. В ЕГЭ по физике также есть астрономическая задача. Поэтому нужно обучать школьников этой важной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уж хотя бы для успешной сдачи экзамена. А использование привычных им информационных технологий позволит сделать это быстрее, легче и интереснее.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926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компьютерную программу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иллюстрирующую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наглядную, интерактивную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Солнечной системы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эту программу в качестве наглядного пособия на уроках физики и астрономии и на дополнительных занятиях.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450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Полученные результаты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Создана компьютерная программа – интерактивная модель Солнечной системы.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Добавлены возможности показа дополнительной информации (в текстовой, графической и видео форме).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Планируется использование этой  программы на уроках астрономии, физики в старших классах, уроках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окружающего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мира в младших классах.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616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Интерфейс программы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4174" t="15217" r="14163" b="16184"/>
          <a:stretch/>
        </p:blipFill>
        <p:spPr>
          <a:xfrm>
            <a:off x="25267" y="1700808"/>
            <a:ext cx="9093581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09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Код программы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7476" t="10049" r="27163" b="46927"/>
          <a:stretch/>
        </p:blipFill>
        <p:spPr>
          <a:xfrm>
            <a:off x="179004" y="2132856"/>
            <a:ext cx="8964996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92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Код программы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5901" t="9401" r="51974" b="17800"/>
          <a:stretch/>
        </p:blipFill>
        <p:spPr>
          <a:xfrm>
            <a:off x="144016" y="548680"/>
            <a:ext cx="3851920" cy="37444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5900" t="9400" r="30313" b="22001"/>
          <a:stretch/>
        </p:blipFill>
        <p:spPr>
          <a:xfrm>
            <a:off x="2411760" y="4293096"/>
            <a:ext cx="4320480" cy="26136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/>
          <a:srcRect l="5900" t="6601" r="33463" b="10801"/>
          <a:stretch/>
        </p:blipFill>
        <p:spPr>
          <a:xfrm>
            <a:off x="4221724" y="548680"/>
            <a:ext cx="4886780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71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работать с программой?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левом верхнем углу располагается список планет земной группы. В правом верхнем углу находится список планет-гигантов. При нажатии на какую-либо из них появится надпись возле этой планеты.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нажатии на кнопку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запустится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последовательный показ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указанием интересных фактов о планетах.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 можно остановить в любой момент, в нужном месте, затем показ можно продолжить.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 хотите завершить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 нажмите на кнопку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Закрыть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Снизу слева есть кнопка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Проигрыватель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нажав на которую можно смотреть видео о планетах. Для выбора видео, нажмите на клавишу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“x”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клавиатуре (независимо от регистра).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502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работать с программой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Внизу расположен ползунок. Его регуляция позволяет увеличить или уменьшать скорость вращения планет.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Снизу справа расположены кнопки выбора масштаба( 2:1 и 1:1).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1234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394</Words>
  <Application>Microsoft Office PowerPoint</Application>
  <PresentationFormat>Экран (4:3)</PresentationFormat>
  <Paragraphs>38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Модель Солнечной системы</vt:lpstr>
      <vt:lpstr>Актуальность</vt:lpstr>
      <vt:lpstr>Цели и задачи</vt:lpstr>
      <vt:lpstr>Полученные результаты</vt:lpstr>
      <vt:lpstr>Интерфейс программы</vt:lpstr>
      <vt:lpstr>Код программы</vt:lpstr>
      <vt:lpstr>Код программы</vt:lpstr>
      <vt:lpstr>Как работать с программой?</vt:lpstr>
      <vt:lpstr>Как работать с программой?</vt:lpstr>
      <vt:lpstr>Полученные результаты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Макет Солнечной системы</dc:title>
  <dc:creator>admin</dc:creator>
  <cp:lastModifiedBy>Ольга</cp:lastModifiedBy>
  <cp:revision>19</cp:revision>
  <dcterms:created xsi:type="dcterms:W3CDTF">2021-04-18T15:30:47Z</dcterms:created>
  <dcterms:modified xsi:type="dcterms:W3CDTF">2021-04-19T20:43:12Z</dcterms:modified>
</cp:coreProperties>
</file>